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738959-FD22-45AA-8203-4FAFA2FFDD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2E27C01-468A-4E37-972F-20BD901846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6DA7E4-5FC2-45BE-8006-60EB9BBDD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8624-6327-4E1C-8AD4-16A58D64E070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430A05-26B0-487C-9246-411DABEED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57AA2E-8F09-4877-8EA1-F035872B1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BCB6-400A-4962-9753-9605DC551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836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7925B6-3BC7-4F70-A600-6671CD93B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91A72F-F3FD-49F4-BD8A-18FB0E8DC3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29C0B9-4A1A-4395-BD5E-6A96A2F26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8624-6327-4E1C-8AD4-16A58D64E070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9C6482-E7AD-4CFC-B98D-9A983B7FB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A20D8F-8433-4254-9A24-B75381307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BCB6-400A-4962-9753-9605DC551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961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304F24C-7E2A-48AF-81FF-80DF434003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1B03643-2173-43A3-8684-BB69F560B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91EEEA-F452-470B-913D-BD2DA3538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8624-6327-4E1C-8AD4-16A58D64E070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D84095-00AA-4140-A437-1794ED53C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EE53C8-9C5B-477D-A784-C4795CCC1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BCB6-400A-4962-9753-9605DC551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473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2BC3EF-F025-41C6-A100-C46A0BA0D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79BBA4-30CD-414E-A66C-281858230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A46FA0-ECAB-4103-862D-116076071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8624-6327-4E1C-8AD4-16A58D64E070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EAB982-DF1F-4413-9B5F-3C1A4A69A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90E809-0FAD-4EE4-8DA3-911047F52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BCB6-400A-4962-9753-9605DC551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434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F206C8-65F7-43B6-ABEE-3A344655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33D47B-2C04-43F6-8D8C-9A65611DD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27B3DE-8E33-4F0F-9BCE-75015D245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8624-6327-4E1C-8AD4-16A58D64E070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1D70F2-2E57-4307-B4FA-796C04973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9B3230-0E16-4839-BF67-68B595647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BCB6-400A-4962-9753-9605DC551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409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3BC344-B5C2-48BB-A20E-EC8C6129F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0ECF7E-6C5B-4354-8EBB-5B7EC962D7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8D50CE0-AD02-4324-9653-E8332C2D11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BB5BE05-5E07-4C64-B2E2-F46E17742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8624-6327-4E1C-8AD4-16A58D64E070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1F60EC-5B9D-4FE6-A042-0F41033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6BA5C93-B9C3-4490-BBD5-1ABE8A110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BCB6-400A-4962-9753-9605DC551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10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E9F26D-8454-441B-9A72-D29E356F1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889836-4AA2-42F1-9DA5-980563F0FE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4FE2C84-96CC-4AEA-AB7E-17BDD9A7B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C9AC09F-B0F7-4B84-A9EB-EF2F158A73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752B094-D26B-45C9-AA14-7CC3F10B1F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B2817DF-9384-45DD-82CB-36EAA32C1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8624-6327-4E1C-8AD4-16A58D64E070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769D247-BCD4-4F16-A29E-8EA027215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7FBF010-81F6-4B60-82A0-C8AA58133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BCB6-400A-4962-9753-9605DC551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582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4B97E0-633D-4EF6-B046-4E1820BB5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C2488A3-60C6-4A60-832F-3A704DD0F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8624-6327-4E1C-8AD4-16A58D64E070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34C0AE-BDC7-4FCD-8292-272292E31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7883701-D3C7-441B-89CE-5DA8539F5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BCB6-400A-4962-9753-9605DC551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4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D6AE45E-8560-4496-AE90-7757CA18C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8624-6327-4E1C-8AD4-16A58D64E070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A33210D-8A1F-43DB-AE6B-0678996F3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AE36AA8-343D-4C0A-BF1D-F9E31D909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BCB6-400A-4962-9753-9605DC551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6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A1E221-1459-47E1-B4E4-8BEE5DEC5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E35C24-2B99-4793-AAAE-914EA7D95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33D85F-0C26-4CB8-9CEC-9DEC901211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091E51C-E561-47D8-9841-5C4C6B8AF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8624-6327-4E1C-8AD4-16A58D64E070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83488E7-2CAA-4D1C-9D4C-1BCD2F648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C75B3BA-FA23-4BC1-A09A-314F11C94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BCB6-400A-4962-9753-9605DC551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014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F891E9-B4AA-44E1-9857-30A8216BB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0A375A6-24AF-49EB-95E6-DC16991FD8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C5FB2BD-172D-4607-BD65-7EC709FAAB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7EBB553-2708-4362-A2D8-381AE2616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8624-6327-4E1C-8AD4-16A58D64E070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48241E5-3326-4E95-A3D1-AB9F80BA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4E74600-7549-4B63-9935-5EEC576A4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BCB6-400A-4962-9753-9605DC551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293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1F379D-8F7A-42FC-B11E-13FCF6ED2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D2B857-E7BB-4D10-96D4-D74EF10A1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AA9411-5B4F-48E8-B0F6-03810A8DAF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48624-6327-4E1C-8AD4-16A58D64E070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73CF90-6B1A-44D3-9620-C236497124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5082B1-E2E2-4761-A2ED-F2235FB40F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2BCB6-400A-4962-9753-9605DC551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273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89E9E2-0D37-4052-814C-186AB4619E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00326"/>
            <a:ext cx="12192000" cy="2467992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ТЕХНОХИМИЧЕСКИЙ КОНТРОЛЬ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МЯСНОГО СЫРЬЯ,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ПОЛУФАБРИКАТОВ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КОНСЕРВИРОВАННОЙ ПРОДУКЦИИ</a:t>
            </a:r>
          </a:p>
        </p:txBody>
      </p:sp>
    </p:spTree>
    <p:extLst>
      <p:ext uri="{BB962C8B-B14F-4D97-AF65-F5344CB8AC3E}">
        <p14:creationId xmlns:p14="http://schemas.microsoft.com/office/powerpoint/2010/main" val="3551402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334BBAF-AD12-433F-B9EE-974650BCACD5}"/>
              </a:ext>
            </a:extLst>
          </p:cNvPr>
          <p:cNvSpPr txBox="1"/>
          <p:nvPr/>
        </p:nvSpPr>
        <p:spPr>
          <a:xfrm>
            <a:off x="1480" y="77224"/>
            <a:ext cx="12190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МЯСА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4CC0FF-16AB-44AF-96EF-F52D19095D95}"/>
              </a:ext>
            </a:extLst>
          </p:cNvPr>
          <p:cNvSpPr txBox="1"/>
          <p:nvPr/>
        </p:nvSpPr>
        <p:spPr>
          <a:xfrm>
            <a:off x="303320" y="446556"/>
            <a:ext cx="11585359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Мясо - это разделанная туша или часть туши, полученная от убоя скота, с которой снята шкура, отделены голова, нижние части конечностей и внутренние органы. Мясо состоит из мышечной, соединительной, жировой, костной, хрящевой тканей и остаточного количества крови. Пищевая и кулинарная ценности этих тканей неодинаковы, а соотношение их может варьироваться в зависимости от вида, пола и упитанности животного.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Мышечная (мускульная) ткань является главной и наиболее важной по питательным и вкусовым достоинствам съедобной частью мяса. Она состоит из удлиненных (до 12-15 см) волокон толщиной от 10 до 200 мкм, покрытых тонкой прозрачной оболочкой. Диаметр волокон, определяющий консистенцию и нежность мяса, зависит от возраста и прижизненной физической нагрузки животного: мясо тем нежнее, чем меньше в мышечной ткани соединительно-тканных оболочек и тоньше мышечные волокна.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Шейные мышцы животного, удерживающие его голову, брюшные, поддерживающие пищеварительные органы, и мышцы нижних частей конечностей содержат много плотной соединительной ткани и мало жировых отложений. Это мышцы грубо волокнистые, их усвояемость невысока. С другой стороны, мало работающие поясничные, спинные и тазобедренные мышцы состоят из мелких волокон с прослойками жира и содержат мало соединительной ткани, поэтому они сочны, нежны, характеризуются хорошими вкусовыми качествами и высокой усвояемостью. Наиболее ценная часть мяса (вырезка) состоит из самых нежных и сочных мышц - пояснично- подвздошной и малой поясничной, которые начинаются на нижней части поясничных позвонков, и оканчиваются на бедренной кости.</a:t>
            </a: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Содержание мышечной ткани в тушах крупного рогатого скота составляет 57-62%, свиней – 40-58, овец – 49-58. «Выход» мышечной ткани у мясных пород скота выше, чем у молочных и комбинированных (мясомолочных); у молодого и среднего по возрасту скота – выше, чем у старого; у самцов – выше, чем у самок.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804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95EB130-1D28-4871-936F-C22FCFE9E0C7}"/>
              </a:ext>
            </a:extLst>
          </p:cNvPr>
          <p:cNvSpPr txBox="1"/>
          <p:nvPr/>
        </p:nvSpPr>
        <p:spPr>
          <a:xfrm>
            <a:off x="179033" y="167106"/>
            <a:ext cx="11833934" cy="6422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Жировая ткань – это жировые клетки, отделенные одна от другой прослойками рыхлой соединительной ткани. Ее количество (доля) и места отложения в туше животного зависят от его вида, возраста, пола, характера откорма и упитанности. В зависимости от этих факторов количество жировой ткани в организме животного колеблется от 0,6 до 40% (у крупного рогатого скота – 3-16%, овец – 0,6-18, свиней – 15-40 % от массы разделанной туши).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Отложения жировой ткани у животного в основном располагаются в подкожной клетчатке (под шкурой), брюшной полости и между мускулами. У некоторых пород овец дополнительным местом отложения жира является основание хвоста (курдюк).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У молодых нерабочих животных мясных пород жир откладывается преимущественно между мускулами и в сравнительно больших количествах – между мышечными волокнами и пучками. Наиболее сочным и нежным считается мясо с внутримышечными жировыми прослойками, придающими мышечной ткани мраморный оттенок («мраморное» мясо). У беспородных, рабочих и особенно старых особей крупного рогатого скота отложения жира, как правило, в подкожном слое и брюшной полости. Мясо таких животных менее нежное и вкусное. У некастрированных быков и дойных коров жир почти не откладывается.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Жировая ткань, которая откладывается в брюшной полости на внутренних органах – это внутренний жир-сырец. В зависимости от места его отложения, он называется сальником (жировая ткань располагается поверх желудка), околопочечным (около почек), брыжеечным (между петлями кишечника) и т.д. Цвет жира-сырца обусловлен видом животного (бараний и козий жир – белого цвета, свиной – от белого до розового) или его возрастом (говяжий жир у молодых животных белый, а у старых – желтый).</a:t>
            </a:r>
          </a:p>
          <a:p>
            <a:pPr algn="just"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Подкожная жировая ткань свиней называется шпиком.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Жир в организме животных откладывается не только в виде жировой ткани, но и входит в состав плазмы мышечных клеток, а также содержится в мозговом веществе и крови.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716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C3136B-8A07-4247-95FE-EC8AD691F7BE}"/>
              </a:ext>
            </a:extLst>
          </p:cNvPr>
          <p:cNvSpPr txBox="1"/>
          <p:nvPr/>
        </p:nvSpPr>
        <p:spPr>
          <a:xfrm>
            <a:off x="285565" y="247064"/>
            <a:ext cx="11620869" cy="6422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Соединительная ткань, входящая в мякотную часть мяса и мясопродуктов, служит для соединения тканей друг с другом. В зависимости от особенностей строения и состава, соединительно-тканные образования имеют много разновидностей: рыхлая соединительная ткань, ретикулярная, плотная, эластичная, хрящевая, костная и т.д. Разновидностью соединительной ткани являются также кровь и лимфа.</a:t>
            </a:r>
          </a:p>
          <a:p>
            <a:pPr algn="just"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узком смысле к соединительной ткани относят сухожилия, связки и фасции (плотные оболочки, покрывающие поверхность мышц). В обиходе все это называют жилками, выход которых составляет 10-12% от массы крупного рогатого скота и 10-16% – у других животных.</a:t>
            </a:r>
          </a:p>
          <a:p>
            <a:pPr algn="just"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Структурным элементом соединительной ткани являются коллагеновые и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эластиновые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волокна, обладающие неодинаковыми свойствами. Коллагеновые волокна набухают в холодной воде, при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разваривании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образуют усваивающийся организмом человека глютин, который при охлаждении превращается в студень. Это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желирующее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свойство коллагеновых волокон широко используется в производстве студней, зельцев, ливерных колбас и т.п.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Эластиновые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же волокна даже при длительной варке не развариваются и не усваиваются организмом.</a:t>
            </a:r>
          </a:p>
          <a:p>
            <a:pPr algn="just"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зависимости от количественного соотношения в собственно соединительной ткани коллагеновых и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эластиновых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волокон, а также от характера их расположения, она подразделяется на рыхлую, плотную и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эластиновую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Рыхлая соединительная ткань, мягкая и растяжимая, светло- сероватого цвета, имеется во всех органах, между мышцами, в коже и подкожной клетчатке. Входящие в ее состав главным образом коллагеновые волокна связаны между собой непрочно и беспорядочно. Ткань легко разваривается, при застывании образуя студень.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Плотная (фиброзная) соединительная ткань, из которой построены сухожилия мускулов, связки и фасции, характеризуется сильным развитием прочных и почти нерастяжимых коллагеновых волокон, расположенных в строгом порядке – параллельными пучками. Этим объясняются высокая прочность этой ткани и ее устойчивость к механической и тепловой обработке. При длительной варке она также образует глютин.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696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68CC9F1-719E-4684-B2F2-5F6232A60F9F}"/>
              </a:ext>
            </a:extLst>
          </p:cNvPr>
          <p:cNvSpPr txBox="1"/>
          <p:nvPr/>
        </p:nvSpPr>
        <p:spPr>
          <a:xfrm>
            <a:off x="276687" y="163383"/>
            <a:ext cx="11638625" cy="6596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Эластиновая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(упругая) соединительная ткань отличается малым содержанием коллагеновых и большим количеством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эластиновых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волокон, обладающих способностью к растяжению. Эта ткань встречается в затылочно-шейной (выйной) связке, так называемой становой жиле, проходящей от затылочного гребня к остистым отросткам спинных позвонков, ахилловом сухожилии, в брюшных мышцах и стенке аорты. Соединительная ткань, содержащая эластичные волокна, очень твердая и почти не поддается варке.</a:t>
            </a:r>
          </a:p>
          <a:p>
            <a:pPr algn="just"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Ретикулярная (сетчатая) соединительная ткань в значительном количестве находится в красном костном мозге, селезенке, лимфатических узлах, вокруг нервных стволов, кровеносных и лимфатических сосудов. Она характерна тем, что в межклеточном пространстве из волокнистых структур содержатся ретикулиновые волокна, по своим физическим свойствам сходные с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эластиновыми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Эта ткань выполняет функцию кроветворения и защищает живой организм от инородных тел – микрофлоры, токсинов.</a:t>
            </a:r>
          </a:p>
          <a:p>
            <a:pPr algn="just"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Соединительная ткань, обладающая прочностью в 5-20 раз большей, чем мышечная ткань за счет содержащихся в ней коллагеновых и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эластиновых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волокон, увеличивает жесткость и уменьшает пищевую ценность мяса: коэффициент ее использования организмом втрое меньше, чем мышечной. Чем больше соединительно-тканных образований в мясе, тем хуже его качество, оно жесткое и жилистое. В мясе старых животных, много работающих, низкой упитанности, соединительной ткани больше, чем в мясе молодых, в работающих участках (шея, конечности) – больше, чем в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малоработающих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(поясничная область), в мускулатуре мясных пород скота – меньше, чем у молочных и мясомолочных.</a:t>
            </a:r>
          </a:p>
          <a:p>
            <a:pPr algn="just"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Хрящевая ткань состоит из коллагеновых и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эластиновых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волокон, пропитанных клееобразным веществом –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хондромукоидом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Чем больше в хрящевой ткани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эластиновых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волокон, тем больше ее упругость.</a:t>
            </a:r>
          </a:p>
          <a:p>
            <a:pPr algn="just"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Наиболее распространен гиалиновый хрящ – твердый, с однородным беловатым или синеватым межклеточным веществом, которое с возрастом животного пропитывается солями кальция. Он покрывает суставные поверхности всех костей, из него построены реберные хрящи, хрящи трахеи, гортани, бронхов, носовых перегородок.</a:t>
            </a:r>
          </a:p>
        </p:txBody>
      </p:sp>
    </p:spTree>
    <p:extLst>
      <p:ext uri="{BB962C8B-B14F-4D97-AF65-F5344CB8AC3E}">
        <p14:creationId xmlns:p14="http://schemas.microsoft.com/office/powerpoint/2010/main" val="155932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525FA2-502D-4234-BDEC-80C18004E5D1}"/>
              </a:ext>
            </a:extLst>
          </p:cNvPr>
          <p:cNvSpPr txBox="1"/>
          <p:nvPr/>
        </p:nvSpPr>
        <p:spPr>
          <a:xfrm>
            <a:off x="186431" y="183268"/>
            <a:ext cx="11656381" cy="64786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Эластический (упругий) хрящ имеет желтый цвет. В нем содержится большое количество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эластиновых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волокон. Из него построены упругий надгортанный хрящ и ушная раковина.</a:t>
            </a:r>
          </a:p>
          <a:p>
            <a:pPr algn="just">
              <a:spcAft>
                <a:spcPts val="800"/>
              </a:spcAf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Волокнистый (фиброзный) хрящ отличается преобладающим содержанием коллагеновых волокон. Он распространен в круглых связках, между телами позвонков, в местах прикрепления сухожилий и связок к костям.</a:t>
            </a:r>
          </a:p>
          <a:p>
            <a:pPr algn="just">
              <a:spcAft>
                <a:spcPts val="800"/>
              </a:spcAf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варке хрящевой ткани после деминерализации образуется желатин.</a:t>
            </a:r>
          </a:p>
          <a:p>
            <a:pPr algn="just">
              <a:spcAft>
                <a:spcPts val="800"/>
              </a:spcAf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Костная ткань является самой плотной и прочной разновидностью соединительной ткани. Она состоит из клеток, имеющих большое количество отростков, и межклеточного аморфного вещества, пропитанного минеральными солями (фосфорнокислым и углекислым кальцием, фтористым кальцием, фосфорнокислым магнием и др.), в котором расположены коллагеновые волокна. Благодаря своей прочности, кости служат опорой организма животного, защищают его внутренние органы от механических повреждений. По строению и форме различают кости трубчатые (плечевая, лучевая, бедренная, берцовая), губчатые (концевые кости, образующие суставы) и плоские (ребра, кости черепа, лопатка). Относительное содержание костей в теле животного и мясной туше колеблется в широких пределах в зависимости от его вида, породы, возраста, упитанности. В разделанной туше крупного рогатого скота в среднем около 18-20% костей, овец – 15-22, свиней – 8-15.</a:t>
            </a:r>
          </a:p>
          <a:p>
            <a:pPr algn="just">
              <a:spcAft>
                <a:spcPts val="800"/>
              </a:spcAf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тазовых костях имеется до 24% жира, в трубчатых костях и позвонках – 18-22, в ребрах – до 11. Экстрактивные вещества, содержащиеся в костях таза и пористых окончаниях трубчатых костей, при варке придают прозрачному бульону крепость и аромат. Кости используют также для получения желатина и костного жира, для чего более пригодны губчатые кости.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Кровь – это жидкая ткань, количество которой у крупного рогатого скота составляет 7,5-8,3%, у овец – 7,0, у свиней – 4,5 живой массы. Она состоит из клеток (форменных элементов) и межклеточного вещества (плазмы). К форменным элементам относятся эритроциты (красные кровяные тельца), лейкоциты (белые кровяные тельца) и тромбоциты (кровяные пластинки). Кровяная плазма представляет собой жидкость желтоватого цвета, состоящую из кровяной сыворотки и растворенного в ней белка.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Кровь обладает высокой пищевой ценностью, и поэтому она широко применяется в производстве кровяных колбас, зельцев и др. Значительные количества крови в виде плазмы и светлой пищевой сыворотки, получаемой путем выделения из крови форменных элементов, используются в производстве вареных колбас.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0268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1695</Words>
  <Application>Microsoft Office PowerPoint</Application>
  <PresentationFormat>Широкоэкранный</PresentationFormat>
  <Paragraphs>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ТЕХНОХИМИЧЕСКИЙ КОНТРОЛЬ МЯСНОГО СЫРЬЯ, ПОЛУФАБРИКАТОВ И КОНСЕРВИРОВАННОЙ ПРОДУКЦИИ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ТЕХНОХИМИЧЕСКИЙ КОНТРОЛЬ МЯСНОГО СЫРЬЯ, ПОЛУФАБРИКАТОВ И КОНСЕРВИРОВАННОЙ ПРОДУКЦИИ</dc:title>
  <dc:creator>Sergei Shlykov</dc:creator>
  <cp:lastModifiedBy>Sergei Shlykov</cp:lastModifiedBy>
  <cp:revision>2</cp:revision>
  <dcterms:created xsi:type="dcterms:W3CDTF">2021-01-18T12:40:34Z</dcterms:created>
  <dcterms:modified xsi:type="dcterms:W3CDTF">2021-01-18T12:56:47Z</dcterms:modified>
</cp:coreProperties>
</file>